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9" r:id="rId3"/>
    <p:sldId id="260" r:id="rId4"/>
    <p:sldId id="262" r:id="rId5"/>
    <p:sldId id="261" r:id="rId6"/>
    <p:sldId id="263" r:id="rId7"/>
    <p:sldId id="265" r:id="rId8"/>
    <p:sldId id="266" r:id="rId9"/>
    <p:sldId id="267" r:id="rId10"/>
    <p:sldId id="269" r:id="rId11"/>
    <p:sldId id="268" r:id="rId1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968" y="136131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968" y="384098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184" y="523097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84" y="1983597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039" y="516256"/>
            <a:ext cx="10515890" cy="132434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39" y="1935192"/>
            <a:ext cx="5163349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039" y="2818085"/>
            <a:ext cx="5163349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66931" y="1935192"/>
            <a:ext cx="5186998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66931" y="2818085"/>
            <a:ext cx="5186998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723122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1584" y="723123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84" y="2323322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84" y="523097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84" y="523097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168" y="52311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168" y="19836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  <a:p>
            <a:pPr lvl="5"/>
            <a:r>
              <a:rPr lang="zh-CN" altLang="en-US" dirty="0"/>
              <a:t>第六级</a:t>
            </a:r>
            <a:endParaRPr lang="en-US" altLang="zh-CN" dirty="0"/>
          </a:p>
          <a:p>
            <a:pPr marL="2971800" marR="0" lvl="6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第七级</a:t>
            </a:r>
            <a:endParaRPr lang="en-US" altLang="zh-CN" dirty="0"/>
          </a:p>
          <a:p>
            <a:pPr marL="3429000" marR="0" lvl="7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第八级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第九级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dirty="0"/>
          </a:p>
          <a:p>
            <a:pPr lvl="5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defRPr lang="zh-CN" altLang="en-US" sz="2400" kern="1200" dirty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8pPr>
      <a:lvl9pPr marL="3657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82244" y="1327079"/>
            <a:ext cx="10855693" cy="2387600"/>
          </a:xfrm>
        </p:spPr>
        <p:txBody>
          <a:bodyPr/>
          <a:p>
            <a:r>
              <a:rPr lang="zh-CN" altLang="en-US" sz="4800">
                <a:solidFill>
                  <a:srgbClr val="F8CBAD"/>
                </a:solidFill>
              </a:rPr>
              <a:t>如何</a:t>
            </a:r>
            <a:r>
              <a:rPr lang="zh-CN" altLang="en-US" sz="7200">
                <a:solidFill>
                  <a:srgbClr val="5B9BD5"/>
                </a:solidFill>
              </a:rPr>
              <a:t>一个月速通</a:t>
            </a:r>
            <a:r>
              <a:rPr lang="zh-CN" altLang="en-US" sz="8800">
                <a:solidFill>
                  <a:srgbClr val="C00000"/>
                </a:solidFill>
              </a:rPr>
              <a:t>吉他</a:t>
            </a:r>
            <a:endParaRPr lang="zh-CN" altLang="en-US" sz="8800">
              <a:solidFill>
                <a:srgbClr val="C00000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（</a:t>
            </a:r>
            <a:r>
              <a:rPr lang="en-US" altLang="zh-CN"/>
              <a:t>2h/day</a:t>
            </a:r>
            <a:r>
              <a:rPr lang="zh-CN" altLang="en-US"/>
              <a:t>）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 userDrawn="1"/>
        </p:nvSpPr>
        <p:spPr>
          <a:xfrm>
            <a:off x="881142" y="1007046"/>
            <a:ext cx="5572375" cy="2708884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sz="4400"/>
              <a:t>如何联系手指灵活度</a:t>
            </a:r>
            <a:endParaRPr lang="zh-CN" altLang="en-US" sz="4400"/>
          </a:p>
        </p:txBody>
      </p:sp>
      <p:sp>
        <p:nvSpPr>
          <p:cNvPr id="3" name="文本框 2"/>
          <p:cNvSpPr txBox="1"/>
          <p:nvPr userDrawn="1"/>
        </p:nvSpPr>
        <p:spPr>
          <a:xfrm>
            <a:off x="5427751" y="3373632"/>
            <a:ext cx="1336543" cy="616168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sz="2800"/>
              <a:t>爬格子</a:t>
            </a:r>
            <a:endParaRPr lang="zh-CN" altLang="en-US"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 userDrawn="1"/>
        </p:nvSpPr>
        <p:spPr>
          <a:xfrm>
            <a:off x="721384" y="778820"/>
            <a:ext cx="10829183" cy="1156949"/>
          </a:xfrm>
          <a:prstGeom prst="rect">
            <a:avLst/>
          </a:prstGeom>
        </p:spPr>
        <p:txBody>
          <a:bodyPr wrap="square" rtlCol="0">
            <a:noAutofit/>
          </a:bodyPr>
          <a:p>
            <a:pPr algn="l"/>
            <a:r>
              <a:rPr lang="zh-CN" altLang="en-US" sz="2400"/>
              <a:t>吉他可概略分为两大类：</a:t>
            </a:r>
            <a:endParaRPr lang="zh-CN" altLang="en-US" sz="2400"/>
          </a:p>
          <a:p>
            <a:pPr algn="l"/>
            <a:r>
              <a:rPr lang="zh-CN" altLang="en-US" sz="2400"/>
              <a:t>其一，是历史悠久，以木制共鸣箱扩音的木吉他。</a:t>
            </a:r>
            <a:endParaRPr lang="zh-CN" altLang="en-US" sz="2400"/>
          </a:p>
          <a:p>
            <a:pPr algn="l"/>
            <a:r>
              <a:rPr lang="zh-CN" altLang="en-US" sz="2400"/>
              <a:t>其二，是发明于二十世纪，以拾音器加上扬声器来扩音的电吉他。</a:t>
            </a:r>
            <a:endParaRPr lang="zh-CN" altLang="en-US" sz="2400"/>
          </a:p>
        </p:txBody>
      </p:sp>
      <p:pic>
        <p:nvPicPr>
          <p:cNvPr id="5" name="图片 4" descr="upload_post_object_v2_333459093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385" y="2492324"/>
            <a:ext cx="2215438" cy="3618549"/>
          </a:xfrm>
          <a:prstGeom prst="rect">
            <a:avLst/>
          </a:prstGeom>
        </p:spPr>
      </p:pic>
      <p:pic>
        <p:nvPicPr>
          <p:cNvPr id="7" name="图片 6" descr="upload_post_object_v2_271919850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9349" y="1935810"/>
            <a:ext cx="1451786" cy="4454204"/>
          </a:xfrm>
          <a:prstGeom prst="rect">
            <a:avLst/>
          </a:prstGeom>
        </p:spPr>
      </p:pic>
      <p:pic>
        <p:nvPicPr>
          <p:cNvPr id="8" name="图片 7" descr="upload_post_object_v2_36440742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551" y="3184708"/>
            <a:ext cx="2902460" cy="2736605"/>
          </a:xfrm>
          <a:prstGeom prst="rect">
            <a:avLst/>
          </a:prstGeom>
        </p:spPr>
      </p:pic>
      <p:pic>
        <p:nvPicPr>
          <p:cNvPr id="9" name="图片 8" descr="upload_post_object_v2_27427459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8802" y="2492324"/>
            <a:ext cx="257175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upload_post_object_v2_852193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4762"/>
            <a:ext cx="5623326" cy="3167514"/>
          </a:xfrm>
          <a:prstGeom prst="rect">
            <a:avLst/>
          </a:prstGeom>
        </p:spPr>
      </p:pic>
      <p:pic>
        <p:nvPicPr>
          <p:cNvPr id="3" name="图片 2" descr="upload_post_object_v2_115932885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367" y="-4793"/>
            <a:ext cx="6568678" cy="3700013"/>
          </a:xfrm>
          <a:prstGeom prst="rect">
            <a:avLst/>
          </a:prstGeom>
        </p:spPr>
      </p:pic>
      <p:pic>
        <p:nvPicPr>
          <p:cNvPr id="4" name="图片 3" descr="upload_post_object_v2_14621268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62767"/>
            <a:ext cx="6560111" cy="3695188"/>
          </a:xfrm>
          <a:prstGeom prst="rect">
            <a:avLst/>
          </a:prstGeom>
        </p:spPr>
      </p:pic>
      <p:pic>
        <p:nvPicPr>
          <p:cNvPr id="5" name="图片 4" descr="upload_post_object_v2_7457964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7174" y="3695202"/>
            <a:ext cx="5614872" cy="31627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upload_post_object_v2_32137975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39972" y="614340"/>
            <a:ext cx="3943350" cy="5629275"/>
          </a:xfrm>
          <a:prstGeom prst="rect">
            <a:avLst/>
          </a:prstGeom>
        </p:spPr>
      </p:pic>
      <p:pic>
        <p:nvPicPr>
          <p:cNvPr id="3" name="图片 2" descr="upload_post_object_v2_29517254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090" y="385740"/>
            <a:ext cx="3943350" cy="60864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upload_post_object_v2_16197465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1617" y="2607236"/>
            <a:ext cx="9715751" cy="2983039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1238135" y="837259"/>
            <a:ext cx="1450281" cy="860255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sz="4400"/>
              <a:t>识谱</a:t>
            </a:r>
            <a:endParaRPr lang="zh-CN" altLang="en-US" sz="4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upload_post_object_v2_42788610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162798"/>
            <a:ext cx="7216214" cy="3611869"/>
          </a:xfrm>
          <a:prstGeom prst="rect">
            <a:avLst/>
          </a:prstGeom>
        </p:spPr>
      </p:pic>
      <p:pic>
        <p:nvPicPr>
          <p:cNvPr id="3" name="图片 2" descr="upload_post_object_v2_33925895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9325" y="0"/>
            <a:ext cx="6752720" cy="3260177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5217430" y="5503092"/>
            <a:ext cx="640080" cy="368300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zh-CN" altLang="en-US"/>
              <a:t>附点</a:t>
            </a:r>
            <a:endParaRPr lang="zh-CN" altLang="en-US"/>
          </a:p>
        </p:txBody>
      </p:sp>
      <p:sp>
        <p:nvSpPr>
          <p:cNvPr id="5" name="文本框 4"/>
          <p:cNvSpPr txBox="1"/>
          <p:nvPr userDrawn="1"/>
        </p:nvSpPr>
        <p:spPr>
          <a:xfrm>
            <a:off x="983843" y="4430432"/>
            <a:ext cx="640080" cy="368300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zh-CN" altLang="en-US"/>
              <a:t>和弦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 userDrawn="1"/>
        </p:nvSpPr>
        <p:spPr>
          <a:xfrm>
            <a:off x="1657109" y="1417852"/>
            <a:ext cx="2465886" cy="4174236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 sz="4400"/>
              <a:t>坐姿</a:t>
            </a:r>
            <a:endParaRPr lang="zh-CN" altLang="en-US" sz="4400"/>
          </a:p>
          <a:p>
            <a:endParaRPr lang="zh-CN" altLang="en-US" sz="4400"/>
          </a:p>
          <a:p>
            <a:r>
              <a:rPr lang="zh-CN" altLang="en-US" sz="4400"/>
              <a:t>左手</a:t>
            </a:r>
            <a:endParaRPr lang="zh-CN" altLang="en-US" sz="4400"/>
          </a:p>
          <a:p>
            <a:endParaRPr lang="zh-CN" altLang="en-US" sz="4400"/>
          </a:p>
          <a:p>
            <a:r>
              <a:rPr lang="zh-CN" altLang="en-US" sz="4400"/>
              <a:t>右手</a:t>
            </a:r>
            <a:endParaRPr lang="zh-CN" altLang="en-US" sz="4400"/>
          </a:p>
        </p:txBody>
      </p:sp>
      <p:sp>
        <p:nvSpPr>
          <p:cNvPr id="4" name="文本框 3"/>
          <p:cNvSpPr txBox="1"/>
          <p:nvPr userDrawn="1"/>
        </p:nvSpPr>
        <p:spPr>
          <a:xfrm>
            <a:off x="4521342" y="2946964"/>
            <a:ext cx="640080" cy="368300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zh-CN" altLang="en-US"/>
              <a:t>指肚</a:t>
            </a:r>
            <a:endParaRPr lang="zh-CN" altLang="en-US"/>
          </a:p>
        </p:txBody>
      </p:sp>
      <p:sp>
        <p:nvSpPr>
          <p:cNvPr id="5" name="文本框 4"/>
          <p:cNvSpPr txBox="1"/>
          <p:nvPr userDrawn="1"/>
        </p:nvSpPr>
        <p:spPr>
          <a:xfrm>
            <a:off x="4441463" y="1703134"/>
            <a:ext cx="3528695" cy="368300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zh-CN" altLang="en-US"/>
              <a:t>右腿放在左腿上，屁股占椅子</a:t>
            </a:r>
            <a:r>
              <a:rPr lang="en-US" altLang="zh-CN"/>
              <a:t>1/3</a:t>
            </a:r>
            <a:endParaRPr lang="zh-CN" altLang="en-US"/>
          </a:p>
        </p:txBody>
      </p:sp>
      <p:sp>
        <p:nvSpPr>
          <p:cNvPr id="6" name="文本框 5"/>
          <p:cNvSpPr txBox="1"/>
          <p:nvPr userDrawn="1"/>
        </p:nvSpPr>
        <p:spPr>
          <a:xfrm>
            <a:off x="4521380" y="4259262"/>
            <a:ext cx="2409190" cy="368300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zh-CN" altLang="en-US"/>
              <a:t>大拇指向下拨（</a:t>
            </a:r>
            <a:r>
              <a:rPr lang="en-US" altLang="zh-CN"/>
              <a:t>6</a:t>
            </a:r>
            <a:r>
              <a:rPr lang="zh-CN" altLang="en-US"/>
              <a:t>-</a:t>
            </a:r>
            <a:r>
              <a:rPr lang="en-US" altLang="zh-CN"/>
              <a:t>4</a:t>
            </a:r>
            <a:r>
              <a:rPr lang="zh-CN" altLang="en-US"/>
              <a:t>）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upload_post_object_v2_34939932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7521" y="539183"/>
            <a:ext cx="10811517" cy="6152410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/>
        </p:nvSpPr>
        <p:spPr>
          <a:xfrm>
            <a:off x="755617" y="539183"/>
            <a:ext cx="1292225" cy="368300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en-US" altLang="zh-CN"/>
              <a:t>helloworld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upload_post_object_v2_412864777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1974" y="-1117544"/>
            <a:ext cx="10404284" cy="79803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ect">
      <a:maj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</Words>
  <Application>WPS Office WWO_wpscloud_20241121174544-e990c85573</Application>
  <PresentationFormat>宽屏</PresentationFormat>
  <Paragraphs>32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汉仪旗黑KW 55S</vt:lpstr>
      <vt:lpstr>汉仪书宋二KW</vt:lpstr>
      <vt:lpstr>Kingsoft Confetti</vt:lpstr>
      <vt:lpstr>Office 主题</vt:lpstr>
      <vt:lpstr>如何一个月速通吉他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如何一个月速通吉他</dc:title>
  <dc:creator/>
  <cp:lastModifiedBy/>
  <dcterms:created xsi:type="dcterms:W3CDTF">2024-12-01T12:39:02Z</dcterms:created>
  <dcterms:modified xsi:type="dcterms:W3CDTF">2024-12-01T12:39:02Z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2052-12.9.0.19207</vt:lpwstr>
  </property>
  <property fmtid="{D5CDD505-2E9C-101B-9397-08002B2CF9AE}" pid="3" name="ICV">
    <vt:lpwstr>B75C98F4C40948689CB49D1002CA5FAC</vt:lpwstr>
  </property>
</Properties>
</file>